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257" r:id="rId3"/>
    <p:sldId id="288" r:id="rId4"/>
    <p:sldId id="291" r:id="rId5"/>
    <p:sldId id="292" r:id="rId6"/>
    <p:sldId id="293" r:id="rId7"/>
    <p:sldId id="294" r:id="rId8"/>
    <p:sldId id="295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2" r:id="rId53"/>
    <p:sldId id="343" r:id="rId54"/>
    <p:sldId id="344" r:id="rId55"/>
    <p:sldId id="346" r:id="rId56"/>
    <p:sldId id="347" r:id="rId57"/>
    <p:sldId id="348" r:id="rId58"/>
    <p:sldId id="345" r:id="rId59"/>
    <p:sldId id="349" r:id="rId60"/>
    <p:sldId id="350" r:id="rId61"/>
    <p:sldId id="341" r:id="rId62"/>
    <p:sldId id="273" r:id="rId6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99"/>
    <a:srgbClr val="415D8B"/>
    <a:srgbClr val="32486C"/>
    <a:srgbClr val="000099"/>
    <a:srgbClr val="0000FF"/>
    <a:srgbClr val="003399"/>
    <a:srgbClr val="CBD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notesMaster" Target="notesMasters/notesMaster1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" altLang="en-US" sz="1200" dirty="0"/>
            </a:fld>
            <a:endParaRPr lang="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Arial" panose="020B0604020202020204" pitchFamily="34" charset="0"/>
              </a:rPr>
            </a:fld>
            <a:endParaRPr lang="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Arial" panose="020B0604020202020204" pitchFamily="34" charset="0"/>
              </a:rPr>
            </a:fld>
            <a:endParaRPr lang="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Arial" panose="020B0604020202020204" pitchFamily="34" charset="0"/>
              </a:rPr>
            </a:fld>
            <a:endParaRPr lang="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 userDrawn="1"/>
        </p:nvPicPr>
        <p:blipFill>
          <a:blip r:embed="rId2"/>
          <a:srcRect l="10806" r="60182"/>
          <a:stretch>
            <a:fillRect/>
          </a:stretch>
        </p:blipFill>
        <p:spPr>
          <a:xfrm>
            <a:off x="989013" y="2386013"/>
            <a:ext cx="2652712" cy="120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3"/>
          <a:srcRect l="32401"/>
          <a:stretch>
            <a:fillRect/>
          </a:stretch>
        </p:blipFill>
        <p:spPr>
          <a:xfrm>
            <a:off x="6845300" y="2692400"/>
            <a:ext cx="1022350" cy="7112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632200" y="3403600"/>
            <a:ext cx="4235450" cy="0"/>
          </a:xfrm>
          <a:prstGeom prst="line">
            <a:avLst/>
          </a:prstGeom>
          <a:ln w="38100">
            <a:solidFill>
              <a:srgbClr val="2776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" altLang="zh-CN" dirty="0"/>
            </a:fld>
            <a:endParaRPr lang="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3025"/>
            <a:ext cx="1428750" cy="74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06363" y="263525"/>
            <a:ext cx="396875" cy="365125"/>
          </a:xfrm>
          <a:prstGeom prst="rect">
            <a:avLst/>
          </a:prstGeom>
          <a:solidFill>
            <a:srgbClr val="2776BB"/>
          </a:solidFill>
          <a:ln>
            <a:solidFill>
              <a:srgbClr val="277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14438" y="642938"/>
            <a:ext cx="3571875" cy="1588"/>
          </a:xfrm>
          <a:prstGeom prst="line">
            <a:avLst/>
          </a:prstGeom>
          <a:ln w="28575">
            <a:solidFill>
              <a:srgbClr val="2776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r>
              <a:rPr lang="" altLang="zh-CN" dirty="0"/>
              <a:t>/</a:t>
            </a:r>
            <a:fld id="{9A0DB2DC-4C9A-4742-B13C-FB6460FD3503}" type="slidenum">
              <a:rPr lang="" altLang="en-US" dirty="0"/>
            </a:fld>
            <a:endParaRPr lang="" altLang="en-US" dirty="0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59050"/>
            <a:ext cx="3683000" cy="154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>
            <a:off x="4121150" y="3049588"/>
            <a:ext cx="625475" cy="6254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4159250" y="3092450"/>
            <a:ext cx="723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2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@</a:t>
            </a:r>
            <a:endParaRPr kumimoji="0" lang="zh-CN" altLang="en-US" sz="2800" b="1" i="0" u="none" strike="noStrike" kern="2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18"/>
          <p:cNvSpPr txBox="1"/>
          <p:nvPr/>
        </p:nvSpPr>
        <p:spPr>
          <a:xfrm>
            <a:off x="300038" y="2941638"/>
            <a:ext cx="2982913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2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感谢观看</a:t>
            </a:r>
            <a:endParaRPr kumimoji="0" lang="zh-CN" altLang="en-US" sz="4500" b="1" i="0" u="none" strike="noStrike" kern="2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657725" y="3514725"/>
            <a:ext cx="22955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图片 11"/>
          <p:cNvPicPr>
            <a:picLocks noChangeAspect="1"/>
          </p:cNvPicPr>
          <p:nvPr userDrawn="1"/>
        </p:nvPicPr>
        <p:blipFill>
          <a:blip r:embed="rId3"/>
          <a:srcRect l="32945"/>
          <a:stretch>
            <a:fillRect/>
          </a:stretch>
        </p:blipFill>
        <p:spPr>
          <a:xfrm>
            <a:off x="7981950" y="3113088"/>
            <a:ext cx="1014413" cy="71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r>
              <a:rPr lang="" altLang="en-US" dirty="0"/>
              <a:t>第</a:t>
            </a:r>
            <a:fld id="{9A0DB2DC-4C9A-4742-B13C-FB6460FD3503}" type="slidenum">
              <a:rPr lang="" altLang="en-US" dirty="0"/>
            </a:fld>
            <a:r>
              <a:rPr lang="" altLang="en-US" dirty="0"/>
              <a:t>页</a:t>
            </a:r>
            <a:endParaRPr lang="" altLang="en-US" dirty="0"/>
          </a:p>
        </p:txBody>
      </p:sp>
      <p:sp>
        <p:nvSpPr>
          <p:cNvPr id="14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Arial" panose="020B0604020202020204" pitchFamily="34" charset="0"/>
              </a:rPr>
            </a:fld>
            <a:endParaRPr lang="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Arial" panose="020B0604020202020204" pitchFamily="34" charset="0"/>
              </a:rPr>
            </a:fld>
            <a:endParaRPr lang="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Arial" panose="020B0604020202020204" pitchFamily="34" charset="0"/>
              </a:rPr>
            </a:fld>
            <a:endParaRPr lang="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Arial" panose="020B0604020202020204" pitchFamily="34" charset="0"/>
              </a:rPr>
            </a:fld>
            <a:endParaRPr lang="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Arial" panose="020B0604020202020204" pitchFamily="34" charset="0"/>
              </a:rPr>
            </a:fld>
            <a:endParaRPr lang="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Arial" panose="020B0604020202020204" pitchFamily="34" charset="0"/>
              </a:rPr>
            </a:fld>
            <a:endParaRPr lang="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Arial" panose="020B0604020202020204" pitchFamily="34" charset="0"/>
              </a:rPr>
            </a:fld>
            <a:endParaRPr lang="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Arial" panose="020B0604020202020204" pitchFamily="34" charset="0"/>
              </a:rPr>
            </a:fld>
            <a:endParaRPr lang="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Arial" panose="020B0604020202020204" pitchFamily="34" charset="0"/>
              </a:rPr>
            </a:fld>
            <a:endParaRPr lang="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Freeform 5"/>
          <p:cNvSpPr/>
          <p:nvPr/>
        </p:nvSpPr>
        <p:spPr bwMode="auto">
          <a:xfrm rot="10800000">
            <a:off x="6994525" y="2371725"/>
            <a:ext cx="1176338" cy="103981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1">
                <a:alpha val="3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8" name="Freeform 5"/>
          <p:cNvSpPr/>
          <p:nvPr/>
        </p:nvSpPr>
        <p:spPr bwMode="auto">
          <a:xfrm rot="10800000">
            <a:off x="6994525" y="3776663"/>
            <a:ext cx="1176338" cy="103981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1">
                <a:alpha val="3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4138" y="2557463"/>
            <a:ext cx="204152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5000" kern="1200" cap="none" spc="300" normalizeH="0" baseline="0" noProof="0" dirty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2020</a:t>
            </a:r>
            <a:endParaRPr kumimoji="0" lang="zh-CN" altLang="en-US" sz="5000" kern="1200" cap="none" spc="300" normalizeH="0" baseline="0" noProof="0" dirty="0">
              <a:solidFill>
                <a:schemeClr val="bg1"/>
              </a:solidFill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文本框 7"/>
          <p:cNvSpPr txBox="1"/>
          <p:nvPr/>
        </p:nvSpPr>
        <p:spPr>
          <a:xfrm>
            <a:off x="5286375" y="5429250"/>
            <a:ext cx="3079750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汇报人：钱晨亮    时间：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灯片编号占位符 8"/>
          <p:cNvSpPr txBox="1"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sz="1400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11" name="TextBox 3"/>
          <p:cNvSpPr txBox="1"/>
          <p:nvPr/>
        </p:nvSpPr>
        <p:spPr>
          <a:xfrm>
            <a:off x="3563938" y="6356350"/>
            <a:ext cx="2257425" cy="265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1125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昆山纳博旺精工科技有限公司</a:t>
            </a:r>
            <a:endParaRPr kumimoji="0" lang="zh-CN" altLang="en-US" sz="1125" b="1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571875" y="3500438"/>
            <a:ext cx="50006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大黑简" panose="02010609000101010101" pitchFamily="49" charset="-122"/>
                <a:ea typeface="汉仪大黑简" panose="02010609000101010101" pitchFamily="49" charset="-122"/>
                <a:cs typeface="+mn-cs"/>
              </a:rPr>
              <a:t>伺服调试软件</a:t>
            </a:r>
            <a:r>
              <a:rPr kumimoji="0" lang="en-US" altLang="zh-CN" sz="2800" b="0" i="0" u="none" strike="noStrike" kern="1200" cap="none" spc="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大黑简" panose="02010609000101010101" pitchFamily="49" charset="-122"/>
                <a:ea typeface="汉仪大黑简" panose="02010609000101010101" pitchFamily="49" charset="-122"/>
                <a:cs typeface="+mn-cs"/>
              </a:rPr>
              <a:t>-</a:t>
            </a:r>
            <a:r>
              <a:rPr kumimoji="0" lang="en-US" altLang="zh-CN" sz="2800" b="0" i="0" u="none" strike="noStrike" kern="1200" cap="none" spc="7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大黑简" panose="02010609000101010101" pitchFamily="49" charset="-122"/>
                <a:ea typeface="汉仪大黑简" panose="02010609000101010101" pitchFamily="49" charset="-122"/>
                <a:cs typeface="+mn-cs"/>
              </a:rPr>
              <a:t>InoDriverShop</a:t>
            </a:r>
            <a:r>
              <a:rPr kumimoji="0" lang="en-US" altLang="zh-CN" sz="2800" b="0" i="0" u="none" strike="noStrike" kern="1200" cap="none" spc="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大黑简" panose="02010609000101010101" pitchFamily="49" charset="-122"/>
                <a:ea typeface="汉仪大黑简" panose="02010609000101010101" pitchFamily="49" charset="-122"/>
                <a:cs typeface="+mn-cs"/>
              </a:rPr>
              <a:t>-</a:t>
            </a:r>
            <a:r>
              <a:rPr kumimoji="0" lang="zh-CN" altLang="en-US" sz="2800" b="0" i="0" u="none" strike="noStrike" kern="1200" cap="none" spc="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大黑简" panose="02010609000101010101" pitchFamily="49" charset="-122"/>
                <a:ea typeface="汉仪大黑简" panose="02010609000101010101" pitchFamily="49" charset="-122"/>
                <a:cs typeface="+mn-cs"/>
              </a:rPr>
              <a:t>用户手册介绍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57290" y="3786190"/>
            <a:ext cx="1878216" cy="1408663"/>
          </a:xfrm>
          <a:prstGeom prst="roundRect">
            <a:avLst>
              <a:gd name="adj" fmla="val 43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340" name="图片 5" descr="9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813" y="765175"/>
            <a:ext cx="5286375" cy="6016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364" name="TextBox 4"/>
          <p:cNvSpPr/>
          <p:nvPr/>
        </p:nvSpPr>
        <p:spPr>
          <a:xfrm>
            <a:off x="7011988" y="3789363"/>
            <a:ext cx="1633537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数控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CNC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床、电加工切割等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ranklin Gothic Book" panose="020B0503020102020204" pitchFamily="34" charset="0"/>
            </a:endParaRPr>
          </a:p>
        </p:txBody>
      </p:sp>
      <p:pic>
        <p:nvPicPr>
          <p:cNvPr id="15365" name="图片 5" descr="10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765175"/>
            <a:ext cx="5180013" cy="6048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388" name="TextBox 4"/>
          <p:cNvSpPr/>
          <p:nvPr/>
        </p:nvSpPr>
        <p:spPr>
          <a:xfrm>
            <a:off x="7011988" y="3789363"/>
            <a:ext cx="1633537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数控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CNC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床、电加工切割等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ranklin Gothic Book" panose="020B0503020102020204" pitchFamily="34" charset="0"/>
            </a:endParaRPr>
          </a:p>
        </p:txBody>
      </p:sp>
      <p:pic>
        <p:nvPicPr>
          <p:cNvPr id="16389" name="图片 5" descr="1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463" y="692150"/>
            <a:ext cx="5553075" cy="607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7412" name="图片 5" descr="1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8838" y="692150"/>
            <a:ext cx="4886325" cy="616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436" name="图片 5" descr="2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719138"/>
            <a:ext cx="4627562" cy="609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460" name="图片 5" descr="4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647700"/>
            <a:ext cx="4972050" cy="616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484" name="图片 5" descr="5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720725"/>
            <a:ext cx="5218113" cy="6021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5" descr="7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658813"/>
            <a:ext cx="5286375" cy="6154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2532" name="图片 6" descr="8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4538" y="692150"/>
            <a:ext cx="5114925" cy="612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3556" name="图片 5" descr="9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735013"/>
            <a:ext cx="4972050" cy="6078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8" name="TextBox 4"/>
          <p:cNvSpPr/>
          <p:nvPr/>
        </p:nvSpPr>
        <p:spPr>
          <a:xfrm>
            <a:off x="7011988" y="3789363"/>
            <a:ext cx="1633537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数控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CNC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床、电加工切割等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ranklin Gothic Book" panose="020B0503020102020204" pitchFamily="34" charset="0"/>
            </a:endParaRPr>
          </a:p>
        </p:txBody>
      </p:sp>
      <p:pic>
        <p:nvPicPr>
          <p:cNvPr id="6149" name="图片 24" descr="1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831850"/>
            <a:ext cx="7370763" cy="5837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580" name="图片 5" descr="2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663" y="647700"/>
            <a:ext cx="6162675" cy="616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5604" name="图片 3" descr="4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5938" y="692150"/>
            <a:ext cx="5572125" cy="6142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6628" name="图片 3" descr="5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692150"/>
            <a:ext cx="5180013" cy="6122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7652" name="图片 3" descr="7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5163" y="692150"/>
            <a:ext cx="5229225" cy="615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8676" name="图片 3" descr="8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647700"/>
            <a:ext cx="5162550" cy="616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9700" name="图片 3" descr="10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687388"/>
            <a:ext cx="5143500" cy="6126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724" name="图片 3" descr="1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692150"/>
            <a:ext cx="4876800" cy="6108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748" name="图片 3" descr="1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647700"/>
            <a:ext cx="5019675" cy="616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2772" name="图片 3" descr="3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692150"/>
            <a:ext cx="5170488" cy="614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3796" name="图片 3" descr="4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692150"/>
            <a:ext cx="5189538" cy="6170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172" name="图片 5" descr="4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692150"/>
            <a:ext cx="5545138" cy="6022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4820" name="图片 3" descr="5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9263" y="692150"/>
            <a:ext cx="5705475" cy="6094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5844" name="图片 3" descr="7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150" y="682625"/>
            <a:ext cx="5981700" cy="6130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6868" name="图片 3" descr="9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813" y="654050"/>
            <a:ext cx="5286375" cy="6159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7892" name="图片 3" descr="10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647700"/>
            <a:ext cx="5638800" cy="616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8916" name="图片 3" descr="11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647700"/>
            <a:ext cx="5391150" cy="616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9940" name="图片 3" descr="12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692150"/>
            <a:ext cx="5048250" cy="612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0964" name="图片 3" descr="2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2125" y="692150"/>
            <a:ext cx="5619750" cy="6170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1988" name="图片 3" descr="3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6913" y="692150"/>
            <a:ext cx="5210175" cy="6137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3012" name="图片 3" descr="5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613" y="692150"/>
            <a:ext cx="5438775" cy="614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4036" name="图片 3" descr="7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900" y="647700"/>
            <a:ext cx="5410200" cy="616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196" name="图片 5" descr="6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765175"/>
            <a:ext cx="5399087" cy="5978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060" name="图片 3" descr="1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692150"/>
            <a:ext cx="5210175" cy="612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084" name="图片 3" descr="1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692150"/>
            <a:ext cx="5210175" cy="612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7108" name="图片 5" descr="1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836613"/>
            <a:ext cx="8748713" cy="5510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8132" name="图片 4" descr="2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620713"/>
            <a:ext cx="6678612" cy="616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9156" name="图片 4" descr="3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908050"/>
            <a:ext cx="6684962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0180" name="图片 4" descr="4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1052513"/>
            <a:ext cx="7419975" cy="496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1204" name="图片 4" descr="5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0138" y="765175"/>
            <a:ext cx="7000875" cy="5713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2228" name="图片 5" descr="6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125538"/>
            <a:ext cx="6805613" cy="4976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3252" name="图片 5" descr="7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976313"/>
            <a:ext cx="6851650" cy="5056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4276" name="图片 5" descr="8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962025"/>
            <a:ext cx="6894513" cy="5275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220" name="图片 5" descr="1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5775" y="692150"/>
            <a:ext cx="5264150" cy="6022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5300" name="图片 5" descr="9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692150"/>
            <a:ext cx="5830887" cy="6092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6324" name="图片 4" descr="1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0" y="981075"/>
            <a:ext cx="8343900" cy="4752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7348" name="图片 3" descr="2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100" y="765175"/>
            <a:ext cx="6343650" cy="6048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8372" name="图片 3" descr="4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188" y="1052513"/>
            <a:ext cx="6905625" cy="4605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9396" name="图片 3" descr="5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908050"/>
            <a:ext cx="7008812" cy="516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0420" name="图片 3" descr="7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5388" y="1052513"/>
            <a:ext cx="7054850" cy="4557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1444" name="图片 3" descr="8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985838"/>
            <a:ext cx="8912225" cy="5322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2468" name="图片 3" descr="9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836613"/>
            <a:ext cx="8667750" cy="551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3492" name="图片 3" descr="10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2050" y="765175"/>
            <a:ext cx="6794500" cy="6021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4516" name="图片 3" descr="2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981075"/>
            <a:ext cx="8534400" cy="5484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44" name="图片 5" descr="3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850" y="692150"/>
            <a:ext cx="6383338" cy="6094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87313"/>
            <a:ext cx="523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直线电机驱动器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5540" name="图片 6" descr="3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938213"/>
            <a:ext cx="8753475" cy="5370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灯片编号占位符 2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en-US" sz="1400" dirty="0"/>
              <a:t>第</a:t>
            </a:r>
            <a:fld id="{9A0DB2DC-4C9A-4742-B13C-FB6460FD3503}" type="slidenum">
              <a:rPr lang="" altLang="en-US" sz="1400" dirty="0"/>
            </a:fld>
            <a:r>
              <a:rPr lang="" altLang="en-US" sz="1400" dirty="0"/>
              <a:t>页</a:t>
            </a:r>
            <a:endParaRPr lang="" alt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268" name="图片 5" descr="4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765175"/>
            <a:ext cx="4876800" cy="596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92" name="TextBox 4"/>
          <p:cNvSpPr/>
          <p:nvPr/>
        </p:nvSpPr>
        <p:spPr>
          <a:xfrm>
            <a:off x="7011988" y="3789363"/>
            <a:ext cx="1633537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数控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CNC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床、电加工切割等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ranklin Gothic Book" panose="020B0503020102020204" pitchFamily="34" charset="0"/>
            </a:endParaRPr>
          </a:p>
        </p:txBody>
      </p:sp>
      <p:pic>
        <p:nvPicPr>
          <p:cNvPr id="12293" name="图片 5" descr="6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757238"/>
            <a:ext cx="5399087" cy="6056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灯片编号占位符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r>
              <a:rPr lang="" altLang="zh-CN" dirty="0"/>
              <a:t>/</a:t>
            </a:r>
            <a:fld id="{9A0DB2DC-4C9A-4742-B13C-FB6460FD3503}" type="slidenum">
              <a:rPr lang="" altLang="en-US" sz="1400" dirty="0"/>
            </a:fld>
            <a:endParaRPr lang="" altLang="en-US" sz="1400" dirty="0"/>
          </a:p>
        </p:txBody>
      </p:sp>
      <p:sp>
        <p:nvSpPr>
          <p:cNvPr id="8195" name="文本框 9"/>
          <p:cNvSpPr txBox="1">
            <a:spLocks noChangeArrowheads="1"/>
          </p:cNvSpPr>
          <p:nvPr/>
        </p:nvSpPr>
        <p:spPr bwMode="auto">
          <a:xfrm>
            <a:off x="1571625" y="149225"/>
            <a:ext cx="40084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75" normalizeH="0" baseline="0" noProof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InoDriverShop</a:t>
            </a:r>
            <a:r>
              <a:rPr kumimoji="0" lang="en-US" altLang="zh-CN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400" b="1" kern="1200" cap="none" spc="75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用户手册</a:t>
            </a:r>
            <a:endParaRPr kumimoji="0" lang="en-US" altLang="zh-CN" sz="2400" b="1" kern="1200" cap="none" spc="75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316" name="图片 5" descr="7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620713"/>
            <a:ext cx="5048250" cy="604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WPS 演示</Application>
  <PresentationFormat>全屏显示(4:3)</PresentationFormat>
  <Paragraphs>260</Paragraphs>
  <Slides>61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3" baseType="lpstr">
      <vt:lpstr>Arial</vt:lpstr>
      <vt:lpstr>宋体</vt:lpstr>
      <vt:lpstr>Wingdings</vt:lpstr>
      <vt:lpstr>Calibri</vt:lpstr>
      <vt:lpstr>微软雅黑</vt:lpstr>
      <vt:lpstr>Arial Black</vt:lpstr>
      <vt:lpstr>汉仪大黑简</vt:lpstr>
      <vt:lpstr>黑体</vt:lpstr>
      <vt:lpstr>Franklin Gothic Book</vt:lpstr>
      <vt:lpstr>汉仪大黑简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SHANE</dc:creator>
  <cp:lastModifiedBy>栖南望北</cp:lastModifiedBy>
  <cp:revision>567</cp:revision>
  <dcterms:created xsi:type="dcterms:W3CDTF">2019-05-14T02:26:12Z</dcterms:created>
  <dcterms:modified xsi:type="dcterms:W3CDTF">2020-05-27T01:24:39Z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